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7150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Ubuntu Light"/>
      <p:regular r:id="rId28"/>
      <p:bold r:id="rId29"/>
      <p:italic r:id="rId30"/>
      <p:boldItalic r:id="rId31"/>
    </p:embeddedFont>
    <p:embeddedFont>
      <p:font typeface="Fira Code Light"/>
      <p:regular r:id="rId32"/>
      <p:bold r:id="rId33"/>
    </p:embeddedFont>
    <p:embeddedFont>
      <p:font typeface="Fira Code Medium"/>
      <p:regular r:id="rId34"/>
      <p:bold r:id="rId35"/>
    </p:embeddedFont>
    <p:embeddedFont>
      <p:font typeface="Fira Code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UbuntuLight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Light-boldItalic.fntdata"/><Relationship Id="rId30" Type="http://schemas.openxmlformats.org/officeDocument/2006/relationships/font" Target="fonts/UbuntuLight-italic.fntdata"/><Relationship Id="rId11" Type="http://schemas.openxmlformats.org/officeDocument/2006/relationships/slide" Target="slides/slide7.xml"/><Relationship Id="rId33" Type="http://schemas.openxmlformats.org/officeDocument/2006/relationships/font" Target="fonts/FiraCodeLight-bold.fntdata"/><Relationship Id="rId10" Type="http://schemas.openxmlformats.org/officeDocument/2006/relationships/slide" Target="slides/slide6.xml"/><Relationship Id="rId32" Type="http://schemas.openxmlformats.org/officeDocument/2006/relationships/font" Target="fonts/FiraCodeLight-regular.fntdata"/><Relationship Id="rId13" Type="http://schemas.openxmlformats.org/officeDocument/2006/relationships/slide" Target="slides/slide9.xml"/><Relationship Id="rId35" Type="http://schemas.openxmlformats.org/officeDocument/2006/relationships/font" Target="fonts/FiraCodeMedium-bold.fntdata"/><Relationship Id="rId12" Type="http://schemas.openxmlformats.org/officeDocument/2006/relationships/slide" Target="slides/slide8.xml"/><Relationship Id="rId34" Type="http://schemas.openxmlformats.org/officeDocument/2006/relationships/font" Target="fonts/FiraCodeMedium-regular.fntdata"/><Relationship Id="rId15" Type="http://schemas.openxmlformats.org/officeDocument/2006/relationships/slide" Target="slides/slide11.xml"/><Relationship Id="rId37" Type="http://schemas.openxmlformats.org/officeDocument/2006/relationships/font" Target="fonts/FiraCode-bold.fntdata"/><Relationship Id="rId14" Type="http://schemas.openxmlformats.org/officeDocument/2006/relationships/slide" Target="slides/slide10.xml"/><Relationship Id="rId36" Type="http://schemas.openxmlformats.org/officeDocument/2006/relationships/font" Target="fonts/FiraCod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53b94e261_0_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53b94e26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53b94e261_0_3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53b94e2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53b94e261_0_4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53b94e26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53b94e261_0_5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53b94e26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53b94e261_0_5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53b94e26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53b94e261_0_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53b94e26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53b94e261_0_7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53b94e26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53b94e261_0_8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53b94e26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953b94e261_0_8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953b94e26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7e3f2783e_0_1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7e3f2783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5331bb276f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5331bb27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513785b52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513785b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9513785b52_0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9513785b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513785b52_0_1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513785b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53b94e261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53b94e2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53b94e261_0_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53b94e2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53b94e261_0_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53b94e2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53b94e261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53b94e2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391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Técnicas de programação II</a:t>
            </a:r>
            <a:endParaRPr sz="2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Aula 1</a:t>
            </a:r>
            <a:endParaRPr sz="18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</a:t>
            </a: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240550" y="661375"/>
            <a:ext cx="27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Tabelas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438" y="1990225"/>
            <a:ext cx="7413126" cy="17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240550" y="661375"/>
            <a:ext cx="27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Heatmap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88" y="1567688"/>
            <a:ext cx="7173825" cy="25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240550" y="661375"/>
            <a:ext cx="44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Scatterplot - Gráfico de Dispersão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9570"/>
            <a:ext cx="4067175" cy="299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25" y="1752413"/>
            <a:ext cx="4067174" cy="300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Linhas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75" y="1558188"/>
            <a:ext cx="8524900" cy="25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Linhas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38" y="1284975"/>
            <a:ext cx="48863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Barras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938" y="1598325"/>
            <a:ext cx="7146126" cy="31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Barras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1" y="1360925"/>
            <a:ext cx="5666225" cy="17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925" y="3656531"/>
            <a:ext cx="5666225" cy="1750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Barras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50" y="1961950"/>
            <a:ext cx="6951101" cy="25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240550" y="661375"/>
            <a:ext cx="44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Gráfico de Pizza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5475"/>
            <a:ext cx="449580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300" y="2193900"/>
            <a:ext cx="24003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3492150" y="2495850"/>
            <a:ext cx="2273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Obrigado!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Gráficos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985050" y="1792125"/>
            <a:ext cx="401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●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Gráficos ruins: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○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Desinteressantes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○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Confusão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Code Medium"/>
              <a:buChar char="○"/>
            </a:pP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Infógrafos não </a:t>
            </a:r>
            <a:r>
              <a:rPr lang="pt-BR">
                <a:solidFill>
                  <a:schemeClr val="lt1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informátivos</a:t>
            </a:r>
            <a:endParaRPr>
              <a:solidFill>
                <a:schemeClr val="lt1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0" y="1465863"/>
            <a:ext cx="4680249" cy="278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48" y="925150"/>
            <a:ext cx="6655700" cy="42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12" y="722150"/>
            <a:ext cx="5497775" cy="45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50" y="1162500"/>
            <a:ext cx="7164301" cy="37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50" y="1095400"/>
            <a:ext cx="6570300" cy="4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63" y="1058075"/>
            <a:ext cx="7206475" cy="40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Antes x Depois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63" y="991575"/>
            <a:ext cx="6788674" cy="44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240550" y="138175"/>
            <a:ext cx="348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Tipos de </a:t>
            </a:r>
            <a:r>
              <a:rPr lang="pt-BR" sz="22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Visualizações</a:t>
            </a:r>
            <a:endParaRPr sz="22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240550" y="661375"/>
            <a:ext cx="27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Texto Simples</a:t>
            </a:r>
            <a:endParaRPr b="1" sz="18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325" y="1617300"/>
            <a:ext cx="4253450" cy="27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